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F2AF-B0EF-4914-B74C-108BC8C4F478}" type="datetimeFigureOut">
              <a:rPr lang="es-NI" smtClean="0"/>
              <a:t>20/09/2022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AAC1-920B-4D0D-AA72-729400091E9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095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F2AF-B0EF-4914-B74C-108BC8C4F478}" type="datetimeFigureOut">
              <a:rPr lang="es-NI" smtClean="0"/>
              <a:t>20/09/2022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AAC1-920B-4D0D-AA72-729400091E9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8037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F2AF-B0EF-4914-B74C-108BC8C4F478}" type="datetimeFigureOut">
              <a:rPr lang="es-NI" smtClean="0"/>
              <a:t>20/09/2022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AAC1-920B-4D0D-AA72-729400091E9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0242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F2AF-B0EF-4914-B74C-108BC8C4F478}" type="datetimeFigureOut">
              <a:rPr lang="es-NI" smtClean="0"/>
              <a:t>20/09/2022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AAC1-920B-4D0D-AA72-729400091E9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0296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F2AF-B0EF-4914-B74C-108BC8C4F478}" type="datetimeFigureOut">
              <a:rPr lang="es-NI" smtClean="0"/>
              <a:t>20/09/2022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AAC1-920B-4D0D-AA72-729400091E9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9169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F2AF-B0EF-4914-B74C-108BC8C4F478}" type="datetimeFigureOut">
              <a:rPr lang="es-NI" smtClean="0"/>
              <a:t>20/09/2022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AAC1-920B-4D0D-AA72-729400091E9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8501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F2AF-B0EF-4914-B74C-108BC8C4F478}" type="datetimeFigureOut">
              <a:rPr lang="es-NI" smtClean="0"/>
              <a:t>20/09/2022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AAC1-920B-4D0D-AA72-729400091E9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9537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F2AF-B0EF-4914-B74C-108BC8C4F478}" type="datetimeFigureOut">
              <a:rPr lang="es-NI" smtClean="0"/>
              <a:t>20/09/2022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AAC1-920B-4D0D-AA72-729400091E9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1131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F2AF-B0EF-4914-B74C-108BC8C4F478}" type="datetimeFigureOut">
              <a:rPr lang="es-NI" smtClean="0"/>
              <a:t>20/09/2022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AAC1-920B-4D0D-AA72-729400091E9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4213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F2AF-B0EF-4914-B74C-108BC8C4F478}" type="datetimeFigureOut">
              <a:rPr lang="es-NI" smtClean="0"/>
              <a:t>20/09/2022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AAC1-920B-4D0D-AA72-729400091E9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7381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F2AF-B0EF-4914-B74C-108BC8C4F478}" type="datetimeFigureOut">
              <a:rPr lang="es-NI" smtClean="0"/>
              <a:t>20/09/2022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AAC1-920B-4D0D-AA72-729400091E9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0762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9F2AF-B0EF-4914-B74C-108BC8C4F478}" type="datetimeFigureOut">
              <a:rPr lang="es-NI" smtClean="0"/>
              <a:t>20/09/2022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AAC1-920B-4D0D-AA72-729400091E9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715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t="12500" r="15653" b="17312"/>
          <a:stretch/>
        </p:blipFill>
        <p:spPr bwMode="auto">
          <a:xfrm>
            <a:off x="-9275" y="473371"/>
            <a:ext cx="9116710" cy="513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8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17668" r="12765" b="12888"/>
          <a:stretch/>
        </p:blipFill>
        <p:spPr bwMode="auto">
          <a:xfrm>
            <a:off x="395536" y="1225780"/>
            <a:ext cx="8352928" cy="440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75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15477" r="13116" b="15208"/>
          <a:stretch/>
        </p:blipFill>
        <p:spPr bwMode="auto">
          <a:xfrm>
            <a:off x="827584" y="1132674"/>
            <a:ext cx="8064655" cy="430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70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13690" r="13044" b="13627"/>
          <a:stretch/>
        </p:blipFill>
        <p:spPr bwMode="auto">
          <a:xfrm>
            <a:off x="251520" y="929858"/>
            <a:ext cx="8437248" cy="467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64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t="16071" r="12888" b="12836"/>
          <a:stretch/>
        </p:blipFill>
        <p:spPr bwMode="auto">
          <a:xfrm>
            <a:off x="179513" y="966638"/>
            <a:ext cx="8568952" cy="463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24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2897" r="13681" b="15101"/>
          <a:stretch/>
        </p:blipFill>
        <p:spPr bwMode="auto">
          <a:xfrm>
            <a:off x="251520" y="998246"/>
            <a:ext cx="8460432" cy="465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3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4088" r="13957" b="12511"/>
          <a:stretch/>
        </p:blipFill>
        <p:spPr bwMode="auto">
          <a:xfrm>
            <a:off x="611560" y="1772816"/>
            <a:ext cx="7704856" cy="433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79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t="12103" r="13485" b="13437"/>
          <a:stretch/>
        </p:blipFill>
        <p:spPr bwMode="auto">
          <a:xfrm>
            <a:off x="611560" y="1268760"/>
            <a:ext cx="7909939" cy="452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7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3715" r="13597" b="13711"/>
          <a:stretch/>
        </p:blipFill>
        <p:spPr bwMode="auto">
          <a:xfrm>
            <a:off x="539552" y="989435"/>
            <a:ext cx="8255704" cy="457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1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14088" r="13579" b="11749"/>
          <a:stretch/>
        </p:blipFill>
        <p:spPr bwMode="auto">
          <a:xfrm>
            <a:off x="395536" y="1340768"/>
            <a:ext cx="8280920" cy="470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7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t="12423" r="13689" b="10944"/>
          <a:stretch/>
        </p:blipFill>
        <p:spPr bwMode="auto">
          <a:xfrm>
            <a:off x="179512" y="836712"/>
            <a:ext cx="9183069" cy="53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70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3690" r="13512" b="13928"/>
          <a:stretch/>
        </p:blipFill>
        <p:spPr bwMode="auto">
          <a:xfrm>
            <a:off x="395536" y="692696"/>
            <a:ext cx="8388246" cy="465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17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14477" r="13544" b="12045"/>
          <a:stretch/>
        </p:blipFill>
        <p:spPr bwMode="auto">
          <a:xfrm>
            <a:off x="323528" y="1196752"/>
            <a:ext cx="8734431" cy="496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706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Presentación en pantalla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Orientacion</dc:creator>
  <cp:lastModifiedBy>Orientacion</cp:lastModifiedBy>
  <cp:revision>3</cp:revision>
  <dcterms:created xsi:type="dcterms:W3CDTF">2022-09-20T17:53:32Z</dcterms:created>
  <dcterms:modified xsi:type="dcterms:W3CDTF">2022-09-20T18:14:32Z</dcterms:modified>
</cp:coreProperties>
</file>